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0042"/>
    <a:srgbClr val="2C71FF"/>
    <a:srgbClr val="00C877"/>
    <a:srgbClr val="0066FF"/>
    <a:srgbClr val="0000CC"/>
    <a:srgbClr val="0000FF"/>
    <a:srgbClr val="00E689"/>
    <a:srgbClr val="00FFCC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0"/>
    <p:restoredTop sz="93871" autoAdjust="0"/>
  </p:normalViewPr>
  <p:slideViewPr>
    <p:cSldViewPr>
      <p:cViewPr varScale="1">
        <p:scale>
          <a:sx n="97" d="100"/>
          <a:sy n="97" d="100"/>
        </p:scale>
        <p:origin x="-1664" y="-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906D7-2957-9E48-9725-BFCE0484D9D9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FEA10-FF85-2C4F-BFC2-8C1306E82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10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FEA10-FF85-2C4F-BFC2-8C1306E82C9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24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92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8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30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80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24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9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55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70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6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00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31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D4095-AE70-4997-89CE-CEBAB298C2DD}" type="datetimeFigureOut">
              <a:rPr kumimoji="1" lang="ja-JP" altLang="en-US" smtClean="0"/>
              <a:t>2/1/18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CDBBA-C18F-41A3-9752-434E54EA5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4384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692697"/>
            <a:ext cx="8208912" cy="2448271"/>
          </a:xfrm>
          <a:solidFill>
            <a:srgbClr val="0000CC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4200" dirty="0" smtClean="0"/>
              <a:t>The Physiological Society of Japan</a:t>
            </a:r>
            <a:r>
              <a:rPr kumimoji="1" lang="en-US" altLang="ja-JP" sz="6000" dirty="0" smtClean="0"/>
              <a:t/>
            </a:r>
            <a:br>
              <a:rPr kumimoji="1" lang="en-US" altLang="ja-JP" sz="6000" dirty="0" smtClean="0"/>
            </a:br>
            <a:r>
              <a:rPr kumimoji="1" lang="en-US" altLang="ja-JP" sz="6000" dirty="0" smtClean="0"/>
              <a:t>Disclosure of COI</a:t>
            </a:r>
            <a:br>
              <a:rPr kumimoji="1" lang="en-US" altLang="ja-JP" sz="6000" dirty="0" smtClean="0"/>
            </a:br>
            <a:r>
              <a:rPr lang="en-US" altLang="ja-JP" sz="2200" dirty="0" smtClean="0">
                <a:solidFill>
                  <a:srgbClr val="FFFF00"/>
                </a:solidFill>
              </a:rPr>
              <a:t>Authors</a:t>
            </a:r>
            <a:r>
              <a:rPr lang="ja-JP" altLang="en-US" sz="2200" dirty="0" smtClean="0">
                <a:solidFill>
                  <a:srgbClr val="FFFF00"/>
                </a:solidFill>
              </a:rPr>
              <a:t>：　</a:t>
            </a:r>
            <a:r>
              <a:rPr lang="en-US" altLang="ja-JP" sz="2200" dirty="0" smtClean="0">
                <a:solidFill>
                  <a:srgbClr val="FFFF00"/>
                </a:solidFill>
              </a:rPr>
              <a:t>John Doe, Jane Doe</a:t>
            </a:r>
            <a:endParaRPr kumimoji="1" lang="ja-JP" altLang="en-US" sz="2200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55576" y="3356992"/>
            <a:ext cx="7632848" cy="2281808"/>
          </a:xfrm>
        </p:spPr>
        <p:txBody>
          <a:bodyPr>
            <a:normAutofit/>
          </a:bodyPr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Authors have no COI to disclose </a:t>
            </a:r>
          </a:p>
          <a:p>
            <a:r>
              <a:rPr kumimoji="1" lang="en-US" altLang="ja-JP" dirty="0" smtClean="0">
                <a:solidFill>
                  <a:schemeClr val="tx1"/>
                </a:solidFill>
              </a:rPr>
              <a:t>in relation to the presentation.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43224" y="10615"/>
            <a:ext cx="565757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Example of COI disclosure format at oral presentation</a:t>
            </a:r>
          </a:p>
          <a:p>
            <a:pPr algn="ctr"/>
            <a:r>
              <a:rPr lang="en-US" altLang="ja-JP" dirty="0" smtClean="0"/>
              <a:t>Use this format if no COI exists during the past 3 years </a:t>
            </a:r>
          </a:p>
          <a:p>
            <a:pPr algn="ctr"/>
            <a:r>
              <a:rPr lang="en-US" altLang="ja-JP" dirty="0" smtClean="0"/>
              <a:t>(please delete this note when you use in the presentation)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285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352928" cy="38884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en-US" altLang="ja-JP" sz="2500" dirty="0" smtClean="0"/>
              <a:t>Authors disclose following COI in relation to this presentation.</a:t>
            </a:r>
          </a:p>
          <a:p>
            <a:pPr algn="l"/>
            <a:endParaRPr lang="en-US" altLang="ja-JP" sz="2500" dirty="0"/>
          </a:p>
          <a:p>
            <a:pPr algn="l"/>
            <a:r>
              <a:rPr lang="ja-JP" altLang="en-US" sz="2400" dirty="0" smtClean="0"/>
              <a:t>①</a:t>
            </a:r>
            <a:r>
              <a:rPr lang="en-US" altLang="ja-JP" sz="2400" dirty="0" err="1" smtClean="0"/>
              <a:t>Reward</a:t>
            </a:r>
            <a:r>
              <a:rPr lang="en-US" altLang="ja-JP" sz="2400" dirty="0" err="1"/>
              <a:t>Employment</a:t>
            </a:r>
            <a:r>
              <a:rPr lang="en-US" altLang="ja-JP" sz="2400" dirty="0"/>
              <a:t>/Leadership position/Advisory role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②</a:t>
            </a:r>
            <a:r>
              <a:rPr lang="en-US" altLang="ja-JP" sz="2400" dirty="0"/>
              <a:t>Stock ownership or options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③</a:t>
            </a:r>
            <a:r>
              <a:rPr lang="en-US" altLang="ja-JP" sz="2400" dirty="0"/>
              <a:t>Patent royalties/licensing fees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④</a:t>
            </a:r>
            <a:r>
              <a:rPr lang="en-US" altLang="ja-JP" sz="2400" dirty="0"/>
              <a:t>Honoraria (e.g., lecture fees)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⑤</a:t>
            </a:r>
            <a:r>
              <a:rPr lang="en-US" altLang="ja-JP" sz="2400" dirty="0"/>
              <a:t>Manuscript fees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⑥</a:t>
            </a:r>
            <a:r>
              <a:rPr lang="en-US" altLang="ja-JP" sz="2400" dirty="0"/>
              <a:t>Research funding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⑦</a:t>
            </a:r>
            <a:r>
              <a:rPr lang="en-US" altLang="ja-JP" sz="2400" dirty="0"/>
              <a:t>Subsidies or Donation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⑧</a:t>
            </a:r>
            <a:r>
              <a:rPr lang="en-US" altLang="ja-JP" sz="2400" dirty="0"/>
              <a:t>Endowed departments by commercial entities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⑨</a:t>
            </a:r>
            <a:r>
              <a:rPr lang="en-US" altLang="ja-JP" sz="2400" dirty="0"/>
              <a:t>Travel fees, gifts, and others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ja-JP" altLang="en-US" sz="2400" dirty="0"/>
          </a:p>
          <a:p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467544" y="3463948"/>
            <a:ext cx="6984776" cy="3133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467544" y="320821"/>
            <a:ext cx="8208912" cy="2448271"/>
          </a:xfrm>
          <a:solidFill>
            <a:srgbClr val="0000CC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4200" dirty="0" smtClean="0"/>
              <a:t>The Physiological Society of Japan</a:t>
            </a:r>
            <a:r>
              <a:rPr kumimoji="1" lang="en-US" altLang="ja-JP" sz="6000" dirty="0" smtClean="0"/>
              <a:t/>
            </a:r>
            <a:br>
              <a:rPr kumimoji="1" lang="en-US" altLang="ja-JP" sz="6000" dirty="0" smtClean="0"/>
            </a:br>
            <a:r>
              <a:rPr kumimoji="1" lang="en-US" altLang="ja-JP" sz="6000" dirty="0" smtClean="0"/>
              <a:t>Disclosure of COI</a:t>
            </a:r>
            <a:br>
              <a:rPr kumimoji="1" lang="en-US" altLang="ja-JP" sz="6000" dirty="0" smtClean="0"/>
            </a:br>
            <a:r>
              <a:rPr lang="en-US" altLang="ja-JP" sz="2200" dirty="0" smtClean="0">
                <a:solidFill>
                  <a:srgbClr val="FFFF00"/>
                </a:solidFill>
              </a:rPr>
              <a:t>Authors</a:t>
            </a:r>
            <a:r>
              <a:rPr lang="ja-JP" altLang="en-US" sz="2200" dirty="0" smtClean="0">
                <a:solidFill>
                  <a:srgbClr val="FFFF00"/>
                </a:solidFill>
              </a:rPr>
              <a:t>：　</a:t>
            </a:r>
            <a:r>
              <a:rPr lang="en-US" altLang="ja-JP" sz="2200" dirty="0" smtClean="0">
                <a:solidFill>
                  <a:srgbClr val="FFFF00"/>
                </a:solidFill>
              </a:rPr>
              <a:t>John Doe, Jane Doe</a:t>
            </a:r>
            <a:endParaRPr kumimoji="1" lang="ja-JP" altLang="en-US" sz="2200" dirty="0">
              <a:solidFill>
                <a:srgbClr val="FFFF0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86976" y="10615"/>
            <a:ext cx="6370077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Example of COI disclosure format at oral presentation</a:t>
            </a:r>
          </a:p>
          <a:p>
            <a:pPr algn="ctr"/>
            <a:r>
              <a:rPr lang="en-US" altLang="ja-JP" dirty="0" smtClean="0"/>
              <a:t>Use this format if you have COI to disclose during the past 3 years </a:t>
            </a:r>
          </a:p>
          <a:p>
            <a:pPr algn="ctr"/>
            <a:r>
              <a:rPr lang="en-US" altLang="ja-JP" dirty="0" smtClean="0"/>
              <a:t>(please delete this note when you use in the presentation)</a:t>
            </a:r>
            <a:endParaRPr kumimoji="1" lang="ja-JP" altLang="en-US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5364088" y="4005064"/>
            <a:ext cx="3507125" cy="1872208"/>
          </a:xfrm>
          <a:prstGeom prst="wedgeRoundRectCallout">
            <a:avLst>
              <a:gd name="adj1" fmla="val -64644"/>
              <a:gd name="adj2" fmla="val 3861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Please disclose any COI you have in relation to this presentation during the past 3 years</a:t>
            </a:r>
            <a:r>
              <a:rPr kumimoji="1" lang="ja-JP" altLang="en-US" sz="1400" dirty="0" smtClean="0">
                <a:solidFill>
                  <a:schemeClr val="accent1">
                    <a:lumMod val="50000"/>
                  </a:schemeClr>
                </a:solidFill>
              </a:rPr>
              <a:t>（</a:t>
            </a:r>
            <a:r>
              <a:rPr kumimoji="1"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name of relevant authors and companies</a:t>
            </a:r>
            <a:r>
              <a:rPr kumimoji="1" lang="ja-JP" altLang="en-US" sz="1400" dirty="0" smtClean="0">
                <a:solidFill>
                  <a:schemeClr val="accent1">
                    <a:lumMod val="50000"/>
                  </a:schemeClr>
                </a:solidFill>
              </a:rPr>
              <a:t>）</a:t>
            </a:r>
            <a:endParaRPr kumimoji="1" lang="en-US" altLang="ja-JP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Please also submit 【Form 3】 to </a:t>
            </a:r>
            <a:r>
              <a:rPr lang="en-US" altLang="ja-JP" sz="1400" dirty="0">
                <a:solidFill>
                  <a:schemeClr val="accent1">
                    <a:lumMod val="50000"/>
                  </a:schemeClr>
                </a:solidFill>
              </a:rPr>
              <a:t>the secretary </a:t>
            </a:r>
            <a:r>
              <a:rPr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office of the annual meeting or regional meeting</a:t>
            </a:r>
            <a:endParaRPr kumimoji="1" lang="ja-JP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72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504" y="1844824"/>
            <a:ext cx="9144000" cy="504056"/>
          </a:xfrm>
        </p:spPr>
        <p:txBody>
          <a:bodyPr>
            <a:normAutofit/>
          </a:bodyPr>
          <a:lstStyle/>
          <a:p>
            <a:r>
              <a:rPr kumimoji="1" lang="en-US" altLang="ja-JP" sz="2000" dirty="0" smtClean="0">
                <a:solidFill>
                  <a:schemeClr val="tx1"/>
                </a:solidFill>
                <a:latin typeface="+mn-ea"/>
              </a:rPr>
              <a:t>COI: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　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+mn-ea"/>
              </a:rPr>
              <a:t>No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3224" y="10615"/>
            <a:ext cx="565757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Example of COI disclosure at poster presentation</a:t>
            </a:r>
          </a:p>
          <a:p>
            <a:pPr algn="ctr"/>
            <a:r>
              <a:rPr lang="en-US" altLang="ja-JP" dirty="0" smtClean="0"/>
              <a:t>Use this format if no COI exists during the past 3 years </a:t>
            </a:r>
          </a:p>
          <a:p>
            <a:pPr algn="ctr"/>
            <a:r>
              <a:rPr lang="en-US" altLang="ja-JP" dirty="0" smtClean="0"/>
              <a:t>(please delete this note when you use in the presentation)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523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844493" y="174586"/>
            <a:ext cx="7455011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Example of COI disclosure format at oral presentation</a:t>
            </a:r>
          </a:p>
          <a:p>
            <a:pPr algn="ctr"/>
            <a:r>
              <a:rPr lang="en-US" altLang="ja-JP" dirty="0" smtClean="0"/>
              <a:t>Use this format if you have COI to disclose </a:t>
            </a:r>
            <a:r>
              <a:rPr lang="en-US" altLang="ja-JP" dirty="0" smtClean="0">
                <a:solidFill>
                  <a:srgbClr val="9C0042"/>
                </a:solidFill>
              </a:rPr>
              <a:t>during the past 3 years</a:t>
            </a:r>
          </a:p>
          <a:p>
            <a:pPr marL="342900" indent="-342900" algn="ctr">
              <a:buAutoNum type="arabicParenR"/>
            </a:pPr>
            <a:r>
              <a:rPr lang="en-US" altLang="ja-JP" dirty="0" smtClean="0"/>
              <a:t>Please disclose any COI in the following format</a:t>
            </a:r>
          </a:p>
          <a:p>
            <a:pPr marL="342900" indent="-342900" algn="ctr">
              <a:buAutoNum type="arabicParenR"/>
            </a:pPr>
            <a:r>
              <a:rPr lang="en-US" altLang="ja-JP" dirty="0" smtClean="0"/>
              <a:t>Please also submit </a:t>
            </a:r>
            <a:r>
              <a:rPr lang="en-US" altLang="ja-JP" dirty="0" smtClean="0">
                <a:solidFill>
                  <a:schemeClr val="accent1">
                    <a:lumMod val="50000"/>
                  </a:schemeClr>
                </a:solidFill>
              </a:rPr>
              <a:t>【Form 3】 to the secretary office of the annual meeting or regional meeting</a:t>
            </a:r>
            <a:endParaRPr lang="en-US" altLang="ja-JP" dirty="0" smtClean="0"/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352928" cy="38884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en-US" altLang="ja-JP" sz="2500" dirty="0" smtClean="0"/>
              <a:t>Authors disclose following COI in relation to this presentation.</a:t>
            </a:r>
          </a:p>
          <a:p>
            <a:pPr algn="l"/>
            <a:endParaRPr lang="en-US" altLang="ja-JP" sz="2500" dirty="0"/>
          </a:p>
          <a:p>
            <a:pPr algn="l"/>
            <a:r>
              <a:rPr lang="ja-JP" altLang="en-US" sz="2400" dirty="0" smtClean="0"/>
              <a:t>①</a:t>
            </a:r>
            <a:r>
              <a:rPr lang="en-US" altLang="ja-JP" sz="2400" dirty="0" err="1" smtClean="0"/>
              <a:t>Reward</a:t>
            </a:r>
            <a:r>
              <a:rPr lang="en-US" altLang="ja-JP" sz="2400" dirty="0" err="1"/>
              <a:t>Employment</a:t>
            </a:r>
            <a:r>
              <a:rPr lang="en-US" altLang="ja-JP" sz="2400" dirty="0"/>
              <a:t>/Leadership position/Advisory role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②</a:t>
            </a:r>
            <a:r>
              <a:rPr lang="en-US" altLang="ja-JP" sz="2400" dirty="0"/>
              <a:t>Stock ownership or options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③</a:t>
            </a:r>
            <a:r>
              <a:rPr lang="en-US" altLang="ja-JP" sz="2400" dirty="0"/>
              <a:t>Patent royalties/licensing fees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④</a:t>
            </a:r>
            <a:r>
              <a:rPr lang="en-US" altLang="ja-JP" sz="2400" dirty="0"/>
              <a:t>Honoraria (e.g., lecture fees) </a:t>
            </a:r>
            <a:r>
              <a:rPr lang="ja-JP" altLang="en-US" sz="2400" dirty="0" smtClean="0"/>
              <a:t>：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⑤</a:t>
            </a:r>
            <a:r>
              <a:rPr lang="en-US" altLang="ja-JP" sz="2400" dirty="0"/>
              <a:t>Manuscript fees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⑥</a:t>
            </a:r>
            <a:r>
              <a:rPr lang="en-US" altLang="ja-JP" sz="2400" dirty="0"/>
              <a:t>Research funding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⑦</a:t>
            </a:r>
            <a:r>
              <a:rPr lang="en-US" altLang="ja-JP" sz="2400" dirty="0"/>
              <a:t>Subsidies or Donation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⑧</a:t>
            </a:r>
            <a:r>
              <a:rPr lang="en-US" altLang="ja-JP" sz="2400" dirty="0"/>
              <a:t>Endowed departments by commercial entities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en-US" altLang="ja-JP" sz="2400" dirty="0"/>
          </a:p>
          <a:p>
            <a:pPr algn="l"/>
            <a:r>
              <a:rPr lang="ja-JP" altLang="en-US" sz="2400" dirty="0" smtClean="0"/>
              <a:t>⑨</a:t>
            </a:r>
            <a:r>
              <a:rPr lang="en-US" altLang="ja-JP" sz="2400" dirty="0"/>
              <a:t>Travel fees, gifts, and others</a:t>
            </a:r>
            <a:r>
              <a:rPr lang="en-US" altLang="ja-JP" sz="2400" dirty="0"/>
              <a:t> </a:t>
            </a:r>
            <a:r>
              <a:rPr lang="ja-JP" altLang="en-US" sz="2400" dirty="0" smtClean="0"/>
              <a:t>：</a:t>
            </a:r>
            <a:endParaRPr lang="ja-JP" altLang="en-US" sz="2400" dirty="0"/>
          </a:p>
          <a:p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7544" y="3463948"/>
            <a:ext cx="6984776" cy="31334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角丸四角形吹き出し 9"/>
          <p:cNvSpPr/>
          <p:nvPr/>
        </p:nvSpPr>
        <p:spPr>
          <a:xfrm>
            <a:off x="5580112" y="4005064"/>
            <a:ext cx="3563888" cy="1872208"/>
          </a:xfrm>
          <a:prstGeom prst="wedgeRoundRectCallout">
            <a:avLst>
              <a:gd name="adj1" fmla="val -62281"/>
              <a:gd name="adj2" fmla="val -1719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Please disclose any COI you have in relation to this presentation during the past 3 years</a:t>
            </a:r>
            <a:r>
              <a:rPr kumimoji="1" lang="ja-JP" altLang="en-US" sz="1400" dirty="0" smtClean="0">
                <a:solidFill>
                  <a:schemeClr val="accent1">
                    <a:lumMod val="50000"/>
                  </a:schemeClr>
                </a:solidFill>
              </a:rPr>
              <a:t>（</a:t>
            </a:r>
            <a:r>
              <a:rPr kumimoji="1"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name of relevant authors and companies</a:t>
            </a:r>
            <a:r>
              <a:rPr kumimoji="1" lang="ja-JP" altLang="en-US" sz="1400" dirty="0" smtClean="0">
                <a:solidFill>
                  <a:schemeClr val="accent1">
                    <a:lumMod val="50000"/>
                  </a:schemeClr>
                </a:solidFill>
              </a:rPr>
              <a:t>）</a:t>
            </a:r>
            <a:endParaRPr kumimoji="1" lang="en-US" altLang="ja-JP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Please also submit 【Form 3】 to </a:t>
            </a:r>
            <a:r>
              <a:rPr lang="en-US" altLang="ja-JP" sz="1400" dirty="0">
                <a:solidFill>
                  <a:schemeClr val="accent1">
                    <a:lumMod val="50000"/>
                  </a:schemeClr>
                </a:solidFill>
              </a:rPr>
              <a:t>the secretary </a:t>
            </a:r>
            <a:r>
              <a:rPr lang="en-US" altLang="ja-JP" sz="1400" dirty="0" smtClean="0">
                <a:solidFill>
                  <a:schemeClr val="accent1">
                    <a:lumMod val="50000"/>
                  </a:schemeClr>
                </a:solidFill>
              </a:rPr>
              <a:t>office of the annual meeting or regional meeting</a:t>
            </a:r>
            <a:endParaRPr kumimoji="1" lang="ja-JP" alt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52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ネオ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396</Words>
  <Application>Microsoft Macintosh PowerPoint</Application>
  <PresentationFormat>画面に合わせる (4:3)</PresentationFormat>
  <Paragraphs>45</Paragraphs>
  <Slides>4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The Physiological Society of Japan Disclosure of COI Authors：　John Doe, Jane Doe</vt:lpstr>
      <vt:lpstr>The Physiological Society of Japan Disclosure of COI Authors：　John Doe, Jane Doe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一般社団法人 日本生理学会 COI開示 発表者名：　生理学太郎、生理学花子、◎生理学一子（◎代表者）</dc:title>
  <dc:creator>山口ひろみ</dc:creator>
  <cp:lastModifiedBy>Ogawa Sonoko</cp:lastModifiedBy>
  <cp:revision>21</cp:revision>
  <cp:lastPrinted>2018-02-01T08:25:30Z</cp:lastPrinted>
  <dcterms:created xsi:type="dcterms:W3CDTF">2017-12-04T05:50:25Z</dcterms:created>
  <dcterms:modified xsi:type="dcterms:W3CDTF">2018-02-01T08:29:43Z</dcterms:modified>
</cp:coreProperties>
</file>