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1FF"/>
    <a:srgbClr val="00C877"/>
    <a:srgbClr val="0066FF"/>
    <a:srgbClr val="0000CC"/>
    <a:srgbClr val="0000FF"/>
    <a:srgbClr val="00E689"/>
    <a:srgbClr val="00FFCC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80"/>
    <p:restoredTop sz="93871" autoAdjust="0"/>
  </p:normalViewPr>
  <p:slideViewPr>
    <p:cSldViewPr>
      <p:cViewPr>
        <p:scale>
          <a:sx n="54" d="100"/>
          <a:sy n="54" d="100"/>
        </p:scale>
        <p:origin x="-4216" y="-18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906D7-2957-9E48-9725-BFCE0484D9D9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FEA10-FF85-2C4F-BFC2-8C1306E82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10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FEA10-FF85-2C4F-BFC2-8C1306E82C9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24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92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18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309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80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24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29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55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70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6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00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31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D4095-AE70-4997-89CE-CEBAB298C2DD}" type="datetimeFigureOut">
              <a:rPr kumimoji="1" lang="ja-JP" altLang="en-US" smtClean="0"/>
              <a:t>1/11/18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4384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692697"/>
            <a:ext cx="8208912" cy="2448271"/>
          </a:xfrm>
          <a:solidFill>
            <a:srgbClr val="0000CC"/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4200" dirty="0" smtClean="0"/>
              <a:t>一般社団法人 </a:t>
            </a:r>
            <a:r>
              <a:rPr kumimoji="1" lang="ja-JP" altLang="en-US" sz="5600" dirty="0" smtClean="0"/>
              <a:t>日本生理学会</a:t>
            </a:r>
            <a:r>
              <a:rPr kumimoji="1" lang="en-US" altLang="ja-JP" sz="6000" dirty="0" smtClean="0"/>
              <a:t/>
            </a:r>
            <a:br>
              <a:rPr kumimoji="1" lang="en-US" altLang="ja-JP" sz="6000" dirty="0" smtClean="0"/>
            </a:br>
            <a:r>
              <a:rPr kumimoji="1" lang="en-US" altLang="ja-JP" sz="6000" dirty="0" smtClean="0"/>
              <a:t>COI</a:t>
            </a:r>
            <a:r>
              <a:rPr lang="ja-JP" altLang="en-US" sz="6000" dirty="0" smtClean="0"/>
              <a:t>開示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200" dirty="0" smtClean="0">
                <a:solidFill>
                  <a:srgbClr val="FFFF00"/>
                </a:solidFill>
              </a:rPr>
              <a:t>発表者名：　生理学太郎、生理学花子、◎生理学一子（◎代表者）</a:t>
            </a:r>
            <a:endParaRPr kumimoji="1" lang="ja-JP" altLang="en-US" sz="2200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55576" y="3356992"/>
            <a:ext cx="7632848" cy="2281808"/>
          </a:xfrm>
        </p:spPr>
        <p:txBody>
          <a:bodyPr>
            <a:normAutofit/>
          </a:bodyPr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演題発表内容に関連し、発表者ら</a:t>
            </a:r>
            <a:r>
              <a:rPr kumimoji="1" lang="ja-JP" altLang="en-US" dirty="0" smtClean="0">
                <a:solidFill>
                  <a:schemeClr val="tx1"/>
                </a:solidFill>
              </a:rPr>
              <a:t>に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開示</a:t>
            </a:r>
            <a:r>
              <a:rPr kumimoji="1" lang="ja-JP" altLang="en-US" dirty="0" smtClean="0">
                <a:solidFill>
                  <a:schemeClr val="tx1"/>
                </a:solidFill>
              </a:rPr>
              <a:t>す</a:t>
            </a:r>
            <a:r>
              <a:rPr kumimoji="1" lang="ja-JP" altLang="en-US" dirty="0" smtClean="0">
                <a:solidFill>
                  <a:schemeClr val="tx1"/>
                </a:solidFill>
              </a:rPr>
              <a:t>べき</a:t>
            </a:r>
            <a:r>
              <a:rPr kumimoji="1" lang="ja-JP" altLang="en-US" dirty="0" smtClean="0">
                <a:solidFill>
                  <a:schemeClr val="tx1"/>
                </a:solidFill>
              </a:rPr>
              <a:t>事項</a:t>
            </a:r>
            <a:r>
              <a:rPr kumimoji="1" lang="ja-JP" altLang="en-US" dirty="0" smtClean="0">
                <a:solidFill>
                  <a:schemeClr val="tx1"/>
                </a:solidFill>
              </a:rPr>
              <a:t>は</a:t>
            </a:r>
            <a:r>
              <a:rPr kumimoji="1" lang="ja-JP" altLang="en-US" dirty="0" smtClean="0">
                <a:solidFill>
                  <a:schemeClr val="tx1"/>
                </a:solidFill>
              </a:rPr>
              <a:t>ありません。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71358" y="10615"/>
            <a:ext cx="760128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発表スライド例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開示すべき</a:t>
            </a:r>
            <a:r>
              <a:rPr kumimoji="1" lang="en-US" altLang="ja-JP" dirty="0" smtClean="0"/>
              <a:t>COI</a:t>
            </a:r>
            <a:r>
              <a:rPr kumimoji="1" lang="ja-JP" altLang="en-US" dirty="0" smtClean="0"/>
              <a:t>が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過去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年間に</a:t>
            </a:r>
            <a:r>
              <a:rPr kumimoji="1" lang="ja-JP" altLang="en-US" dirty="0" smtClean="0"/>
              <a:t>ない</a:t>
            </a:r>
            <a:r>
              <a:rPr kumimoji="1" lang="ja-JP" altLang="en-US" dirty="0" smtClean="0"/>
              <a:t>場合（この表示は削除してご使用ください）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285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352928" cy="388843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kumimoji="1" lang="ja-JP" altLang="en-US" sz="2500" dirty="0" smtClean="0"/>
              <a:t>演題</a:t>
            </a:r>
            <a:r>
              <a:rPr lang="ja-JP" altLang="en-US" sz="2500" dirty="0"/>
              <a:t>演題発表内容に関連し、発表者らが開示すべき</a:t>
            </a:r>
            <a:r>
              <a:rPr lang="en-US" altLang="ja-JP" sz="2500" dirty="0"/>
              <a:t>COI</a:t>
            </a:r>
            <a:r>
              <a:rPr lang="ja-JP" altLang="en-US" sz="2500" dirty="0"/>
              <a:t>は以下の通りです、</a:t>
            </a:r>
            <a:endParaRPr lang="en-US" altLang="ja-JP" sz="2500" dirty="0"/>
          </a:p>
          <a:p>
            <a:pPr algn="l"/>
            <a:r>
              <a:rPr lang="ja-JP" altLang="en-US" sz="2400" dirty="0" smtClean="0"/>
              <a:t>①</a:t>
            </a:r>
            <a:r>
              <a:rPr lang="ja-JP" altLang="en-US" sz="2400" dirty="0" smtClean="0"/>
              <a:t>報酬額：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②</a:t>
            </a:r>
            <a:r>
              <a:rPr lang="ja-JP" altLang="en-US" sz="2400" dirty="0"/>
              <a:t>株式の利益：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③特許使用料：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④講演料：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⑤原稿料：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⑥研究費・助成金：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⑦奨学寄附金：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⑧寄附講座：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⑨旅費・贈答品などの受領</a:t>
            </a:r>
            <a:r>
              <a:rPr lang="ja-JP" altLang="en-US" sz="2400" dirty="0" smtClean="0"/>
              <a:t>：</a:t>
            </a:r>
            <a:endParaRPr lang="ja-JP" altLang="en-US" sz="2400" dirty="0"/>
          </a:p>
          <a:p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67544" y="332657"/>
            <a:ext cx="8208912" cy="2232248"/>
          </a:xfrm>
          <a:prstGeom prst="rect">
            <a:avLst/>
          </a:prstGeom>
          <a:solidFill>
            <a:srgbClr val="0000CC"/>
          </a:solidFill>
          <a:ln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000" dirty="0" smtClean="0"/>
              <a:t>一般社団法人 </a:t>
            </a:r>
            <a:r>
              <a:rPr lang="ja-JP" altLang="en-US" sz="4500" dirty="0" smtClean="0"/>
              <a:t>日本生理学会</a:t>
            </a:r>
            <a:r>
              <a:rPr lang="en-US" altLang="ja-JP" sz="6000" dirty="0" smtClean="0"/>
              <a:t/>
            </a:r>
            <a:br>
              <a:rPr lang="en-US" altLang="ja-JP" sz="6000" dirty="0" smtClean="0"/>
            </a:br>
            <a:r>
              <a:rPr lang="en-US" altLang="ja-JP" sz="5000" dirty="0" smtClean="0"/>
              <a:t>COI</a:t>
            </a:r>
            <a:r>
              <a:rPr lang="ja-JP" altLang="en-US" sz="5000" dirty="0" smtClean="0"/>
              <a:t>開示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000" dirty="0" smtClean="0">
                <a:solidFill>
                  <a:srgbClr val="FFFF00"/>
                </a:solidFill>
              </a:rPr>
              <a:t>発表者名：　生理学太郎、生理学花子、◎生理学一子（◎代表者）</a:t>
            </a:r>
            <a:endParaRPr lang="ja-JP" altLang="en-US" sz="2000" dirty="0">
              <a:solidFill>
                <a:srgbClr val="FFFF00"/>
              </a:solidFill>
            </a:endParaRPr>
          </a:p>
        </p:txBody>
      </p:sp>
      <p:sp>
        <p:nvSpPr>
          <p:cNvPr id="6" name="角丸四角形吹き出し 5"/>
          <p:cNvSpPr/>
          <p:nvPr/>
        </p:nvSpPr>
        <p:spPr>
          <a:xfrm>
            <a:off x="4572000" y="4077072"/>
            <a:ext cx="3744416" cy="1800200"/>
          </a:xfrm>
          <a:prstGeom prst="wedgeRoundRectCallout">
            <a:avLst>
              <a:gd name="adj1" fmla="val -62281"/>
              <a:gd name="adj2" fmla="val -1719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開示すべき内容が過去</a:t>
            </a:r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年間にある項目のみ記載（発表者名・企業名）</a:t>
            </a:r>
            <a:endParaRPr kumimoji="1"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合わせて</a:t>
            </a:r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【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様式３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】COI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大会・地方会を大会・地方会事務局に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提出</a:t>
            </a:r>
            <a:endParaRPr kumimoji="1" lang="ja-JP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67544" y="3463948"/>
            <a:ext cx="3600400" cy="31334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48325" y="44626"/>
            <a:ext cx="759136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発表スライド例</a:t>
            </a:r>
            <a:endParaRPr lang="en-US" altLang="ja-JP" dirty="0"/>
          </a:p>
          <a:p>
            <a:pPr algn="ctr"/>
            <a:r>
              <a:rPr kumimoji="1" lang="ja-JP" altLang="en-US" dirty="0" smtClean="0"/>
              <a:t>開示すべき</a:t>
            </a:r>
            <a:r>
              <a:rPr kumimoji="1" lang="en-US" altLang="ja-JP" dirty="0" smtClean="0"/>
              <a:t>COI</a:t>
            </a:r>
            <a:r>
              <a:rPr kumimoji="1" lang="ja-JP" altLang="en-US" dirty="0" smtClean="0"/>
              <a:t>が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過去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年間に</a:t>
            </a:r>
            <a:r>
              <a:rPr kumimoji="1" lang="ja-JP" altLang="en-US" dirty="0" smtClean="0"/>
              <a:t>ある</a:t>
            </a:r>
            <a:r>
              <a:rPr kumimoji="1" lang="ja-JP" altLang="en-US" dirty="0" smtClean="0"/>
              <a:t>場合</a:t>
            </a:r>
            <a:r>
              <a:rPr lang="ja-JP" altLang="en-US" dirty="0"/>
              <a:t>（この表示は削除してご使用ください</a:t>
            </a:r>
            <a:r>
              <a:rPr lang="ja-JP" altLang="en-US" dirty="0" smtClean="0"/>
              <a:t>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5672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504" y="1844824"/>
            <a:ext cx="9144000" cy="504056"/>
          </a:xfrm>
        </p:spPr>
        <p:txBody>
          <a:bodyPr>
            <a:normAutofit/>
          </a:bodyPr>
          <a:lstStyle/>
          <a:p>
            <a:r>
              <a:rPr kumimoji="1" lang="en-US" altLang="ja-JP" sz="2000" dirty="0" smtClean="0">
                <a:solidFill>
                  <a:schemeClr val="tx1"/>
                </a:solidFill>
                <a:latin typeface="+mn-ea"/>
              </a:rPr>
              <a:t>COI: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n-ea"/>
              </a:rPr>
              <a:t>　演題発表内容に関連し、発表者らに開示すべき事項はありません。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89567" y="548680"/>
            <a:ext cx="925408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発表ポスター記載例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開示すべき</a:t>
            </a:r>
            <a:r>
              <a:rPr kumimoji="1" lang="en-US" altLang="ja-JP" dirty="0" smtClean="0"/>
              <a:t>COI</a:t>
            </a:r>
            <a:r>
              <a:rPr kumimoji="1" lang="ja-JP" altLang="en-US" dirty="0" smtClean="0"/>
              <a:t>が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過去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年間に</a:t>
            </a:r>
            <a:r>
              <a:rPr kumimoji="1" lang="ja-JP" altLang="en-US" dirty="0" smtClean="0"/>
              <a:t>ない</a:t>
            </a:r>
            <a:r>
              <a:rPr kumimoji="1" lang="ja-JP" altLang="en-US" dirty="0" smtClean="0"/>
              <a:t>場合、下記の例にしたがって、ポスターに明記してください。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8523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1988840"/>
            <a:ext cx="8352928" cy="42484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ja-JP" altLang="en-US" sz="2500" dirty="0"/>
              <a:t>演題発表内容に関連し、発表者らが開示すべき</a:t>
            </a:r>
            <a:r>
              <a:rPr lang="en-US" altLang="ja-JP" sz="2500" dirty="0"/>
              <a:t>COI</a:t>
            </a:r>
            <a:r>
              <a:rPr lang="ja-JP" altLang="en-US" sz="2500" dirty="0"/>
              <a:t>は以下の通りです。</a:t>
            </a:r>
            <a:endParaRPr lang="en-US" altLang="ja-JP" sz="2500" dirty="0"/>
          </a:p>
          <a:p>
            <a:pPr algn="l"/>
            <a:r>
              <a:rPr lang="ja-JP" altLang="en-US" sz="2400" dirty="0" smtClean="0"/>
              <a:t>①</a:t>
            </a:r>
            <a:r>
              <a:rPr lang="ja-JP" altLang="en-US" sz="2400" dirty="0"/>
              <a:t>報酬額：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②株式の利益：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③特許使用料：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④講演料：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⑤原稿料：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⑥研究費・助成金：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⑦奨学寄附金：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⑧寄附講座：</a:t>
            </a:r>
            <a:endParaRPr lang="en-US" altLang="ja-JP" sz="2400" dirty="0"/>
          </a:p>
          <a:p>
            <a:pPr algn="l"/>
            <a:r>
              <a:rPr lang="ja-JP" altLang="en-US" sz="2400" dirty="0"/>
              <a:t>⑨旅費・贈答品などの受領</a:t>
            </a:r>
            <a:r>
              <a:rPr lang="ja-JP" altLang="en-US" sz="2400" dirty="0" smtClean="0"/>
              <a:t>：</a:t>
            </a:r>
            <a:endParaRPr lang="ja-JP" altLang="en-US" sz="2400" dirty="0"/>
          </a:p>
          <a:p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467544" y="2708920"/>
            <a:ext cx="3600400" cy="33843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3"/>
          <p:cNvSpPr txBox="1"/>
          <p:nvPr/>
        </p:nvSpPr>
        <p:spPr>
          <a:xfrm>
            <a:off x="1076623" y="548680"/>
            <a:ext cx="699076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発表ポスター記載例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開示すべき</a:t>
            </a:r>
            <a:r>
              <a:rPr kumimoji="1" lang="en-US" altLang="ja-JP" dirty="0" smtClean="0"/>
              <a:t>COI</a:t>
            </a:r>
            <a:r>
              <a:rPr lang="ja-JP" altLang="en-US" dirty="0" smtClean="0">
                <a:solidFill>
                  <a:schemeClr val="bg1"/>
                </a:solidFill>
              </a:rPr>
              <a:t>内容</a:t>
            </a:r>
            <a:r>
              <a:rPr lang="ja-JP" altLang="en-US" dirty="0">
                <a:solidFill>
                  <a:schemeClr val="bg1"/>
                </a:solidFill>
              </a:rPr>
              <a:t>が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過去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年間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に</a:t>
            </a:r>
            <a:r>
              <a:rPr kumimoji="1" lang="ja-JP" altLang="en-US" dirty="0" smtClean="0"/>
              <a:t>ある場合、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１）下記の例にしたがって、ポスターに明記してください。</a:t>
            </a:r>
            <a:endParaRPr kumimoji="1" lang="en-US" altLang="ja-JP" dirty="0" smtClean="0"/>
          </a:p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２）</a:t>
            </a:r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【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様式３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】COI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大会・地方会</a:t>
            </a:r>
            <a:r>
              <a:rPr lang="ja-JP" altLang="en-US" dirty="0">
                <a:solidFill>
                  <a:schemeClr val="bg1"/>
                </a:solidFill>
              </a:rPr>
              <a:t>を大会・地方会事務局に</a:t>
            </a:r>
            <a:r>
              <a:rPr lang="ja-JP" altLang="en-US" dirty="0" smtClean="0">
                <a:solidFill>
                  <a:schemeClr val="bg1"/>
                </a:solidFill>
              </a:rPr>
              <a:t>提出してください。</a:t>
            </a:r>
            <a:endParaRPr lang="ja-JP" altLang="en-US" dirty="0">
              <a:solidFill>
                <a:schemeClr val="bg1"/>
              </a:solidFill>
            </a:endParaRPr>
          </a:p>
        </p:txBody>
      </p:sp>
      <p:sp>
        <p:nvSpPr>
          <p:cNvPr id="8" name="角丸四角形吹き出し 5"/>
          <p:cNvSpPr/>
          <p:nvPr/>
        </p:nvSpPr>
        <p:spPr>
          <a:xfrm>
            <a:off x="4572000" y="3573016"/>
            <a:ext cx="3744416" cy="1800200"/>
          </a:xfrm>
          <a:prstGeom prst="wedgeRoundRectCallout">
            <a:avLst>
              <a:gd name="adj1" fmla="val -62281"/>
              <a:gd name="adj2" fmla="val -1719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開示すべき内容が過去</a:t>
            </a:r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年間にある項目のみ記載（発表者名・企業名）</a:t>
            </a:r>
            <a:endParaRPr kumimoji="1"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合わせて</a:t>
            </a:r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【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様式３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】COI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大会・地方会を大会・地方会事務局に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提出</a:t>
            </a:r>
            <a:endParaRPr kumimoji="1" lang="ja-JP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52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ネオン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344</Words>
  <Application>Microsoft Macintosh PowerPoint</Application>
  <PresentationFormat>画面に合わせる (4:3)</PresentationFormat>
  <Paragraphs>40</Paragraphs>
  <Slides>4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一般社団法人 日本生理学会 COI開示 発表者名：　生理学太郎、生理学花子、◎生理学一子（◎代表者）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一般社団法人 日本生理学会 COI開示 発表者名：　生理学太郎、生理学花子、◎生理学一子（◎代表者）</dc:title>
  <dc:creator>山口ひろみ</dc:creator>
  <cp:lastModifiedBy>Ogawa Sonoko</cp:lastModifiedBy>
  <cp:revision>14</cp:revision>
  <dcterms:created xsi:type="dcterms:W3CDTF">2017-12-04T05:50:25Z</dcterms:created>
  <dcterms:modified xsi:type="dcterms:W3CDTF">2018-01-11T08:49:30Z</dcterms:modified>
</cp:coreProperties>
</file>