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2409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5549A-4D15-4F2C-B986-A2323474E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878CE81-1469-4F6C-B692-BF815C97E5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9DB0DD-D664-4556-9A84-3B1B18BE3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BC8BB2-E552-4909-A72C-6A7A1B391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72284E-005D-48BC-8A24-89348DCC8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9A7449-1C22-4C9E-88E1-735C7E9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729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FC470D-E069-4908-9EE1-3C74D8209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A70F24-93C7-48EF-B182-BB4FEF953A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3E3630-AF93-4369-8DCD-70EB78500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C38C53-251C-476C-973B-C749D151D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9EE0F0-2468-44C8-A7DF-0FF409A0B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690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1BF6E85-D136-47EF-8950-6A316E9B9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9C595E-788B-4D40-9442-5B0E5506EB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0E7F69-7587-4AEA-9635-C5C750FB7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EB3E35-0DA3-4D2D-8FFE-D3149B12F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843269-208A-4989-A670-1FCD1547D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88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FC2772-D9B6-495A-86FC-5F62EE514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8A3E27-3CAF-426F-83AA-89D0D6AA8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A75EE8-9E0D-434A-A7E0-2B66CFEB2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FAF7C0-3561-48DA-B20C-408B298C7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9F46EA-30DC-41C1-9D2B-56864E75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30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5F8013-9EEF-4B12-B781-10076CB9B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60BBAB-17E7-45AC-8E22-010E8B95B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BA328C-8D02-4048-8E11-B299F71E4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959128-0A38-4335-9271-E3133877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074AB8-D12E-4C09-B1D3-B20080DF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82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23A05-6923-47A8-8CBE-ED26BEFE4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ED149D-25C6-45EA-93A6-A96C49458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E9B4B6-6235-40B0-803D-20B86C77E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D887BC-F8F7-4DA8-AE9A-32F67A625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F5DE3C-8263-4C0B-BE80-1B21AD910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095949-5870-46B0-991E-9C432B55B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24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5A24C7-1244-4B10-9214-26E123B0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0BD275-8CFB-43AD-ACCE-EF61BEEE7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50C5FD-5696-40DE-AC1F-87D7B4DE2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001508D-B7C8-4AC2-B424-08EE1F5F30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3964C7-F832-4CD7-B89F-95CDF99F4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971905-9908-425F-BCF7-89349678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757B82-F16E-4912-81A2-9C0B5BCA2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98F3D5-3CD8-41BB-A653-3AC0C573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73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B2B38F-100F-4CEE-AB11-B367E95BF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EDF014-3824-4B4B-9FD5-2F38A60FF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F743D91-F833-4D17-8455-EFC3216A7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0AA2907-4408-49E4-A169-844EF1336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08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6D770DEE-4415-488C-A983-C39C24BAD318}"/>
              </a:ext>
            </a:extLst>
          </p:cNvPr>
          <p:cNvGrpSpPr/>
          <p:nvPr userDrawn="1"/>
        </p:nvGrpSpPr>
        <p:grpSpPr>
          <a:xfrm>
            <a:off x="82127" y="473561"/>
            <a:ext cx="12027746" cy="6108202"/>
            <a:chOff x="82127" y="473561"/>
            <a:chExt cx="12027746" cy="6108202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D7839C5A-DBA3-4A13-8A09-7D0DB646BB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44700"/>
            <a:stretch/>
          </p:blipFill>
          <p:spPr>
            <a:xfrm>
              <a:off x="82127" y="5140800"/>
              <a:ext cx="5926607" cy="1440963"/>
            </a:xfrm>
            <a:prstGeom prst="rect">
              <a:avLst/>
            </a:prstGeom>
          </p:spPr>
        </p:pic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EB7F9469-6007-4201-B795-80E14BF5A760}"/>
                </a:ext>
              </a:extLst>
            </p:cNvPr>
            <p:cNvGrpSpPr/>
            <p:nvPr userDrawn="1"/>
          </p:nvGrpSpPr>
          <p:grpSpPr>
            <a:xfrm>
              <a:off x="802147" y="473561"/>
              <a:ext cx="11307726" cy="5915217"/>
              <a:chOff x="802147" y="473561"/>
              <a:chExt cx="11307726" cy="5915217"/>
            </a:xfrm>
          </p:grpSpPr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23685014-D91F-4BEE-83F2-77F7163E9EF3}"/>
                  </a:ext>
                </a:extLst>
              </p:cNvPr>
              <p:cNvSpPr txBox="1"/>
              <p:nvPr/>
            </p:nvSpPr>
            <p:spPr>
              <a:xfrm>
                <a:off x="6183267" y="4332363"/>
                <a:ext cx="592660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2000" b="1" u="sng" dirty="0">
                    <a:solidFill>
                      <a:srgbClr val="FF0000"/>
                    </a:solidFill>
                  </a:rPr>
                  <a:t>11</a:t>
                </a:r>
                <a:r>
                  <a:rPr lang="ja-JP" altLang="en-US" sz="2000" b="1" u="sng" dirty="0">
                    <a:solidFill>
                      <a:srgbClr val="FF0000"/>
                    </a:solidFill>
                  </a:rPr>
                  <a:t>名登録で</a:t>
                </a:r>
                <a:r>
                  <a:rPr lang="en-US" altLang="ja-JP" sz="2000" b="1" u="sng" dirty="0">
                    <a:solidFill>
                      <a:srgbClr val="FF0000"/>
                    </a:solidFill>
                  </a:rPr>
                  <a:t>1</a:t>
                </a:r>
                <a:r>
                  <a:rPr lang="ja-JP" altLang="en-US" sz="2000" b="1" u="sng" dirty="0">
                    <a:solidFill>
                      <a:srgbClr val="FF0000"/>
                    </a:solidFill>
                  </a:rPr>
                  <a:t>名無料</a:t>
                </a:r>
                <a:r>
                  <a:rPr lang="ja-JP" altLang="en-US" sz="2000" b="1" dirty="0"/>
                  <a:t>となる</a:t>
                </a:r>
                <a:r>
                  <a:rPr kumimoji="1" lang="ja-JP" altLang="en-US" sz="2000" b="1" dirty="0"/>
                  <a:t>団体登録割引実施中</a:t>
                </a:r>
              </a:p>
            </p:txBody>
          </p:sp>
          <p:pic>
            <p:nvPicPr>
              <p:cNvPr id="8" name="図 7">
                <a:extLst>
                  <a:ext uri="{FF2B5EF4-FFF2-40B4-BE49-F238E27FC236}">
                    <a16:creationId xmlns:a16="http://schemas.microsoft.com/office/drawing/2014/main" id="{8B624E75-9ADD-4F3E-8043-C9D8379AD61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t="55125"/>
              <a:stretch/>
            </p:blipFill>
            <p:spPr>
              <a:xfrm>
                <a:off x="6008734" y="5219444"/>
                <a:ext cx="5926607" cy="1169334"/>
              </a:xfrm>
              <a:prstGeom prst="rect">
                <a:avLst/>
              </a:prstGeom>
            </p:spPr>
          </p:pic>
          <p:pic>
            <p:nvPicPr>
              <p:cNvPr id="9" name="図 8">
                <a:extLst>
                  <a:ext uri="{FF2B5EF4-FFF2-40B4-BE49-F238E27FC236}">
                    <a16:creationId xmlns:a16="http://schemas.microsoft.com/office/drawing/2014/main" id="{A3E72BC1-C192-4E68-9897-05458599529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t="7153" b="34504"/>
              <a:stretch/>
            </p:blipFill>
            <p:spPr>
              <a:xfrm>
                <a:off x="802147" y="1044395"/>
                <a:ext cx="5112663" cy="3688079"/>
              </a:xfrm>
              <a:prstGeom prst="rect">
                <a:avLst/>
              </a:prstGeom>
            </p:spPr>
          </p:pic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EAB2C473-9B5D-4520-9AEB-123937C96037}"/>
                  </a:ext>
                </a:extLst>
              </p:cNvPr>
              <p:cNvSpPr/>
              <p:nvPr/>
            </p:nvSpPr>
            <p:spPr>
              <a:xfrm>
                <a:off x="897587" y="1142366"/>
                <a:ext cx="3352800" cy="3590107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11" name="図 10">
                <a:extLst>
                  <a:ext uri="{FF2B5EF4-FFF2-40B4-BE49-F238E27FC236}">
                    <a16:creationId xmlns:a16="http://schemas.microsoft.com/office/drawing/2014/main" id="{A69893DB-7BF6-4F4A-B67C-2BEB6ADF17A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t="7153" b="78554"/>
              <a:stretch/>
            </p:blipFill>
            <p:spPr>
              <a:xfrm>
                <a:off x="6112938" y="1044395"/>
                <a:ext cx="5276915" cy="903514"/>
              </a:xfrm>
              <a:prstGeom prst="rect">
                <a:avLst/>
              </a:prstGeom>
            </p:spPr>
          </p:pic>
          <p:pic>
            <p:nvPicPr>
              <p:cNvPr id="14" name="図 13">
                <a:extLst>
                  <a:ext uri="{FF2B5EF4-FFF2-40B4-BE49-F238E27FC236}">
                    <a16:creationId xmlns:a16="http://schemas.microsoft.com/office/drawing/2014/main" id="{FC5762A1-37A7-42B5-9741-8374117810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37135" y="473561"/>
                <a:ext cx="5934903" cy="466790"/>
              </a:xfrm>
              <a:prstGeom prst="rect">
                <a:avLst/>
              </a:prstGeom>
            </p:spPr>
          </p:pic>
          <p:pic>
            <p:nvPicPr>
              <p:cNvPr id="3" name="図 2">
                <a:extLst>
                  <a:ext uri="{FF2B5EF4-FFF2-40B4-BE49-F238E27FC236}">
                    <a16:creationId xmlns:a16="http://schemas.microsoft.com/office/drawing/2014/main" id="{2D01F16C-D986-4C99-BB48-E6D26EF05ED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5"/>
              <a:stretch>
                <a:fillRect/>
              </a:stretch>
            </p:blipFill>
            <p:spPr>
              <a:xfrm>
                <a:off x="6229332" y="1947908"/>
                <a:ext cx="5106575" cy="2191469"/>
              </a:xfrm>
              <a:prstGeom prst="rect">
                <a:avLst/>
              </a:prstGeom>
            </p:spPr>
          </p:pic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7F9FCA65-EA45-4928-9C6F-C064D77EE4EE}"/>
                  </a:ext>
                </a:extLst>
              </p:cNvPr>
              <p:cNvSpPr/>
              <p:nvPr/>
            </p:nvSpPr>
            <p:spPr>
              <a:xfrm>
                <a:off x="6229333" y="1174866"/>
                <a:ext cx="3419764" cy="2954849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6291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823FE760-9D97-4383-839B-DD3DF233D63D}"/>
              </a:ext>
            </a:extLst>
          </p:cNvPr>
          <p:cNvGrpSpPr/>
          <p:nvPr userDrawn="1"/>
        </p:nvGrpSpPr>
        <p:grpSpPr>
          <a:xfrm>
            <a:off x="261454" y="529653"/>
            <a:ext cx="11669092" cy="5496854"/>
            <a:chOff x="192441" y="680573"/>
            <a:chExt cx="11669092" cy="5496854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70489C95-A4CE-403D-94B8-1D8D87B11C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807" y="680573"/>
              <a:ext cx="10782386" cy="2359951"/>
            </a:xfrm>
            <a:prstGeom prst="rect">
              <a:avLst/>
            </a:prstGeom>
          </p:spPr>
        </p:pic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0CEBBB74-1023-4604-B5E8-5F998A7861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55328"/>
            <a:stretch/>
          </p:blipFill>
          <p:spPr>
            <a:xfrm>
              <a:off x="192441" y="3567219"/>
              <a:ext cx="5659720" cy="2073186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C47731DC-23EA-429E-9C7F-CF6AAD27726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43283"/>
            <a:stretch/>
          </p:blipFill>
          <p:spPr>
            <a:xfrm>
              <a:off x="6096000" y="3495993"/>
              <a:ext cx="5765533" cy="26814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4601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4CA8F9-013C-4283-83E7-178B4246B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A9C5A6-B7C5-4957-8397-72C1AFB5E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F95D283-6275-4BF0-AE2B-B3C6F471A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06A5130-19EA-4971-B44D-9767BD23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B1F57D-6B1B-4C91-93E5-786D555A6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6887E4-BA28-4EED-A37E-F5767C282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01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F37F1FC-181F-4EA9-89FD-55D7D2999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17E127-F140-4D54-B15F-6E3DEB671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7D8A9C-90E9-4930-8755-25279E3E90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1DECA-7A5A-4F9D-893D-FF91D3816A52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353B92-5F6A-48A0-A376-63285FC63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C41946-67FB-41AD-A1CE-DFCCE934D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7406B-0969-4195-A874-F352EAF8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750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772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8136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Yuji Shiota</dc:creator>
  <cp:lastModifiedBy>Yuji Shiota</cp:lastModifiedBy>
  <cp:revision>5</cp:revision>
  <dcterms:created xsi:type="dcterms:W3CDTF">2022-02-01T04:03:24Z</dcterms:created>
  <dcterms:modified xsi:type="dcterms:W3CDTF">2022-03-29T04:25:51Z</dcterms:modified>
</cp:coreProperties>
</file>